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gWKv3tW4nuMIUvAW11nW079ZKI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675b623d8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675b623d8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0675b623d8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675b623d8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675b623d8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0675b623d8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675b623d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675b623d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0675b623d8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675b623d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675b623d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0675b623d8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75b623d8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675b623d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0675b623d8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675b623d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675b623d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0675b623d8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675b623d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675b623d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0675b623d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675b623d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675b623d8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0675b623d8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675b623d8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675b623d8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0675b623d8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311930a6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311930a6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0311930a6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675b623d8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675b623d8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0675b623d8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311930a60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311930a60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0311930a60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what which room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311930a60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0311930a60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11"/>
          <p:cNvGrpSpPr/>
          <p:nvPr/>
        </p:nvGrpSpPr>
        <p:grpSpPr>
          <a:xfrm>
            <a:off x="-2269807" y="-751383"/>
            <a:ext cx="14461808" cy="7609383"/>
            <a:chOff x="-2269807" y="-751383"/>
            <a:chExt cx="14461808" cy="7609383"/>
          </a:xfrm>
        </p:grpSpPr>
        <p:grpSp>
          <p:nvGrpSpPr>
            <p:cNvPr id="30" name="Google Shape;30;p11"/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31" name="Google Shape;31;p11"/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rect b="b" l="l" r="r" t="t"/>
                <a:pathLst>
                  <a:path extrusionOk="0" h="6858000" w="12208298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3725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11"/>
              <p:cNvSpPr/>
              <p:nvPr/>
            </p:nvSpPr>
            <p:spPr>
              <a:xfrm rot="-5400000">
                <a:off x="2667000" y="-2667001"/>
                <a:ext cx="6858000" cy="12192002"/>
              </a:xfrm>
              <a:custGeom>
                <a:rect b="b" l="l" r="r" t="t"/>
                <a:pathLst>
                  <a:path extrusionOk="0" h="12192002" w="6858000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11"/>
              <p:cNvSpPr/>
              <p:nvPr/>
            </p:nvSpPr>
            <p:spPr>
              <a:xfrm rot="5400000">
                <a:off x="24625" y="-4746"/>
                <a:ext cx="2819399" cy="2828891"/>
              </a:xfrm>
              <a:prstGeom prst="rtTriangle">
                <a:avLst/>
              </a:prstGeom>
              <a:solidFill>
                <a:srgbClr val="00325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1"/>
              <p:cNvSpPr/>
              <p:nvPr/>
            </p:nvSpPr>
            <p:spPr>
              <a:xfrm rot="5400000">
                <a:off x="4418" y="-4422"/>
                <a:ext cx="2627088" cy="2635933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1"/>
              <p:cNvSpPr/>
              <p:nvPr/>
            </p:nvSpPr>
            <p:spPr>
              <a:xfrm rot="5400000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784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1"/>
              <p:cNvSpPr/>
              <p:nvPr/>
            </p:nvSpPr>
            <p:spPr>
              <a:xfrm rot="-5400000">
                <a:off x="2667000" y="-2667001"/>
                <a:ext cx="6858000" cy="12192002"/>
              </a:xfrm>
              <a:custGeom>
                <a:rect b="b" l="l" r="r" t="t"/>
                <a:pathLst>
                  <a:path extrusionOk="0" h="12192002" w="6858000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rgbClr val="003252">
                  <a:alpha val="8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11"/>
            <p:cNvSpPr/>
            <p:nvPr/>
          </p:nvSpPr>
          <p:spPr>
            <a:xfrm flipH="1" rot="-2700000">
              <a:off x="-1604709" y="1397837"/>
              <a:ext cx="3211378" cy="3211378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1"/>
            <p:cNvSpPr/>
            <p:nvPr/>
          </p:nvSpPr>
          <p:spPr>
            <a:xfrm rot="-2700000">
              <a:off x="-861777" y="-3756"/>
              <a:ext cx="2676646" cy="1356876"/>
            </a:xfrm>
            <a:custGeom>
              <a:rect b="b" l="l" r="r" t="t"/>
              <a:pathLst>
                <a:path extrusionOk="0" h="1356876" w="267664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1"/>
            <p:cNvSpPr/>
            <p:nvPr/>
          </p:nvSpPr>
          <p:spPr>
            <a:xfrm rot="-8100000">
              <a:off x="-1226102" y="1737462"/>
              <a:ext cx="2416016" cy="2416016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" name="Google Shape;40;p11"/>
            <p:cNvGrpSpPr/>
            <p:nvPr/>
          </p:nvGrpSpPr>
          <p:grpSpPr>
            <a:xfrm>
              <a:off x="-1075376" y="4357967"/>
              <a:ext cx="2150753" cy="2150753"/>
              <a:chOff x="-2269807" y="2347782"/>
              <a:chExt cx="4541574" cy="4541574"/>
            </a:xfrm>
          </p:grpSpPr>
          <p:sp>
            <p:nvSpPr>
              <p:cNvPr id="41" name="Google Shape;41;p11"/>
              <p:cNvSpPr/>
              <p:nvPr/>
            </p:nvSpPr>
            <p:spPr>
              <a:xfrm flipH="1" rot="-2700000">
                <a:off x="-1604709" y="3012880"/>
                <a:ext cx="3211378" cy="3211378"/>
              </a:xfrm>
              <a:custGeom>
                <a:rect b="b" l="l" r="r" t="t"/>
                <a:pathLst>
                  <a:path extrusionOk="0" h="754341" w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25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1"/>
              <p:cNvSpPr/>
              <p:nvPr/>
            </p:nvSpPr>
            <p:spPr>
              <a:xfrm rot="-8100000">
                <a:off x="-1226102" y="3352505"/>
                <a:ext cx="2416016" cy="2416016"/>
              </a:xfrm>
              <a:custGeom>
                <a:rect b="b" l="l" r="r" t="t"/>
                <a:pathLst>
                  <a:path extrusionOk="0" h="754341" w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677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11"/>
          <p:cNvSpPr txBox="1"/>
          <p:nvPr>
            <p:ph type="ctrTitle"/>
          </p:nvPr>
        </p:nvSpPr>
        <p:spPr>
          <a:xfrm>
            <a:off x="2761488" y="2395728"/>
            <a:ext cx="7077456" cy="1243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Trebuchet MS"/>
              <a:buNone/>
              <a:defRPr b="1" sz="66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2761488" y="3721608"/>
            <a:ext cx="7077456" cy="868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solidFill>
          <a:schemeClr val="accen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3" name="Google Shape;163;p20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164" name="Google Shape;164;p20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0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167" name="Google Shape;167;p20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0" name="adj"/>
              </a:avLst>
            </a:pr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19670" name="adj"/>
              </a:avLst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20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444500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b="1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2" name="Google Shape;172;p20"/>
          <p:cNvSpPr txBox="1"/>
          <p:nvPr>
            <p:ph idx="2" type="body"/>
          </p:nvPr>
        </p:nvSpPr>
        <p:spPr>
          <a:xfrm>
            <a:off x="6500812" y="1681163"/>
            <a:ext cx="515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b="1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3" name="Google Shape;173;p20"/>
          <p:cNvSpPr txBox="1"/>
          <p:nvPr>
            <p:ph idx="3" type="body"/>
          </p:nvPr>
        </p:nvSpPr>
        <p:spPr>
          <a:xfrm>
            <a:off x="44450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0"/>
          <p:cNvSpPr txBox="1"/>
          <p:nvPr>
            <p:ph idx="4" type="body"/>
          </p:nvPr>
        </p:nvSpPr>
        <p:spPr>
          <a:xfrm>
            <a:off x="647541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chemeClr val="accen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1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21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183" name="Google Shape;183;p21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1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186" name="Google Shape;186;p21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0" name="adj"/>
              </a:avLst>
            </a:pr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19670" name="adj"/>
              </a:avLst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21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443365" y="1517715"/>
            <a:ext cx="5184437" cy="465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2" type="body"/>
          </p:nvPr>
        </p:nvSpPr>
        <p:spPr>
          <a:xfrm>
            <a:off x="6474163" y="1517715"/>
            <a:ext cx="5184437" cy="465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ategory">
  <p:cSld name="5 Category">
    <p:bg>
      <p:bgPr>
        <a:solidFill>
          <a:schemeClr val="accent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2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9" name="Google Shape;199;p22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00" name="Google Shape;200;p22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22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203" name="Google Shape;203;p22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0" name="adj"/>
              </a:avLst>
            </a:pr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19670" name="adj"/>
              </a:avLst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22"/>
          <p:cNvSpPr/>
          <p:nvPr>
            <p:ph idx="2" type="pic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solidFill>
            <a:srgbClr val="00325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2"/>
          <p:cNvSpPr/>
          <p:nvPr>
            <p:ph idx="3" type="pic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solidFill>
            <a:srgbClr val="00325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2"/>
          <p:cNvSpPr/>
          <p:nvPr>
            <p:ph idx="4" type="pic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solidFill>
            <a:srgbClr val="00325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2"/>
          <p:cNvSpPr/>
          <p:nvPr>
            <p:ph idx="5" type="pic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solidFill>
            <a:srgbClr val="00325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2"/>
          <p:cNvSpPr/>
          <p:nvPr>
            <p:ph idx="6" type="pic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solidFill>
            <a:srgbClr val="00325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719894" y="4240093"/>
            <a:ext cx="177614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22"/>
          <p:cNvSpPr txBox="1"/>
          <p:nvPr>
            <p:ph idx="7" type="body"/>
          </p:nvPr>
        </p:nvSpPr>
        <p:spPr>
          <a:xfrm>
            <a:off x="2963912" y="4240093"/>
            <a:ext cx="177614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22"/>
          <p:cNvSpPr txBox="1"/>
          <p:nvPr>
            <p:ph idx="8" type="body"/>
          </p:nvPr>
        </p:nvSpPr>
        <p:spPr>
          <a:xfrm>
            <a:off x="5207930" y="4240093"/>
            <a:ext cx="177614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22"/>
          <p:cNvSpPr txBox="1"/>
          <p:nvPr>
            <p:ph idx="9" type="body"/>
          </p:nvPr>
        </p:nvSpPr>
        <p:spPr>
          <a:xfrm>
            <a:off x="7451948" y="4240093"/>
            <a:ext cx="177614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13" type="body"/>
          </p:nvPr>
        </p:nvSpPr>
        <p:spPr>
          <a:xfrm>
            <a:off x="9695965" y="4240093"/>
            <a:ext cx="177614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15" name="Google Shape;215;p22"/>
          <p:cNvCxnSpPr/>
          <p:nvPr/>
        </p:nvCxnSpPr>
        <p:spPr>
          <a:xfrm>
            <a:off x="1242354" y="3825022"/>
            <a:ext cx="731221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6" name="Google Shape;216;p22"/>
          <p:cNvCxnSpPr/>
          <p:nvPr/>
        </p:nvCxnSpPr>
        <p:spPr>
          <a:xfrm>
            <a:off x="3486372" y="3825022"/>
            <a:ext cx="731221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22"/>
          <p:cNvCxnSpPr/>
          <p:nvPr/>
        </p:nvCxnSpPr>
        <p:spPr>
          <a:xfrm>
            <a:off x="5730390" y="3825022"/>
            <a:ext cx="731221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22"/>
          <p:cNvCxnSpPr/>
          <p:nvPr/>
        </p:nvCxnSpPr>
        <p:spPr>
          <a:xfrm>
            <a:off x="7974408" y="3825022"/>
            <a:ext cx="731221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22"/>
          <p:cNvCxnSpPr/>
          <p:nvPr/>
        </p:nvCxnSpPr>
        <p:spPr>
          <a:xfrm>
            <a:off x="10218425" y="3825022"/>
            <a:ext cx="731221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22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+ 3 Section">
  <p:cSld name="Photo + 3 Section">
    <p:bg>
      <p:bgPr>
        <a:solidFill>
          <a:schemeClr val="accen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3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3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3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3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9" name="Google Shape;229;p23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30" name="Google Shape;230;p23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233" name="Google Shape;233;p23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0" name="adj"/>
              </a:avLst>
            </a:pr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19670" name="adj"/>
              </a:avLst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23"/>
          <p:cNvSpPr txBox="1"/>
          <p:nvPr>
            <p:ph idx="1" type="body"/>
          </p:nvPr>
        </p:nvSpPr>
        <p:spPr>
          <a:xfrm>
            <a:off x="542094" y="4240093"/>
            <a:ext cx="3293306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23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23"/>
          <p:cNvSpPr/>
          <p:nvPr>
            <p:ph idx="2" type="pic"/>
          </p:nvPr>
        </p:nvSpPr>
        <p:spPr>
          <a:xfrm>
            <a:off x="-2" y="1352575"/>
            <a:ext cx="12192002" cy="2289897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23"/>
          <p:cNvSpPr txBox="1"/>
          <p:nvPr>
            <p:ph idx="3" type="body"/>
          </p:nvPr>
        </p:nvSpPr>
        <p:spPr>
          <a:xfrm>
            <a:off x="4444169" y="4240093"/>
            <a:ext cx="3293306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23"/>
          <p:cNvSpPr txBox="1"/>
          <p:nvPr>
            <p:ph idx="4" type="body"/>
          </p:nvPr>
        </p:nvSpPr>
        <p:spPr>
          <a:xfrm>
            <a:off x="8346244" y="4240093"/>
            <a:ext cx="3293306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+ Text">
  <p:cSld name="Photo + Text">
    <p:bg>
      <p:bgPr>
        <a:solidFill>
          <a:schemeClr val="accen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4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8" name="Google Shape;248;p24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49" name="Google Shape;249;p24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4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24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252" name="Google Shape;252;p24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0" name="adj"/>
              </a:avLst>
            </a:pr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4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19670" name="adj"/>
              </a:avLst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"/>
          <p:cNvSpPr txBox="1"/>
          <p:nvPr>
            <p:ph idx="1" type="body"/>
          </p:nvPr>
        </p:nvSpPr>
        <p:spPr>
          <a:xfrm>
            <a:off x="542094" y="4240093"/>
            <a:ext cx="9402006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24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4"/>
          <p:cNvSpPr/>
          <p:nvPr>
            <p:ph idx="2" type="pic"/>
          </p:nvPr>
        </p:nvSpPr>
        <p:spPr>
          <a:xfrm>
            <a:off x="-2" y="1352575"/>
            <a:ext cx="12192002" cy="228989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bg>
      <p:bgPr>
        <a:solidFill>
          <a:schemeClr val="accent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5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5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5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5" name="Google Shape;265;p25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66" name="Google Shape;266;p2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5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269" name="Google Shape;269;p25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0" name="adj"/>
              </a:avLst>
            </a:pr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19670" name="adj"/>
              </a:avLst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25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25"/>
          <p:cNvSpPr/>
          <p:nvPr>
            <p:ph idx="2" type="pic"/>
          </p:nvPr>
        </p:nvSpPr>
        <p:spPr>
          <a:xfrm>
            <a:off x="4110087" y="1444649"/>
            <a:ext cx="7548513" cy="4579079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25"/>
          <p:cNvSpPr txBox="1"/>
          <p:nvPr>
            <p:ph idx="1" type="body"/>
          </p:nvPr>
        </p:nvSpPr>
        <p:spPr>
          <a:xfrm>
            <a:off x="443366" y="1444649"/>
            <a:ext cx="3365063" cy="4579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chemeClr val="accent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2" name="Google Shape;282;p26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83" name="Google Shape;283;p26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26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286" name="Google Shape;286;p26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0" name="adj"/>
              </a:avLst>
            </a:pr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19670" name="adj"/>
              </a:avLst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26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6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26"/>
          <p:cNvSpPr txBox="1"/>
          <p:nvPr>
            <p:ph idx="1" type="body"/>
          </p:nvPr>
        </p:nvSpPr>
        <p:spPr>
          <a:xfrm>
            <a:off x="443366" y="1444649"/>
            <a:ext cx="3365063" cy="4579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91" name="Google Shape;291;p26"/>
          <p:cNvSpPr txBox="1"/>
          <p:nvPr>
            <p:ph idx="2" type="body"/>
          </p:nvPr>
        </p:nvSpPr>
        <p:spPr>
          <a:xfrm>
            <a:off x="3964290" y="1444649"/>
            <a:ext cx="7694310" cy="4579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7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7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7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27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99" name="Google Shape;299;p27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27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7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2">
  <p:cSld name="Thank You 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8"/>
          <p:cNvSpPr/>
          <p:nvPr/>
        </p:nvSpPr>
        <p:spPr>
          <a:xfrm flipH="1">
            <a:off x="-16297" y="0"/>
            <a:ext cx="12208298" cy="6858000"/>
          </a:xfrm>
          <a:custGeom>
            <a:rect b="b" l="l" r="r" t="t"/>
            <a:pathLst>
              <a:path extrusionOk="0" h="6858000" w="12208298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8"/>
          <p:cNvSpPr/>
          <p:nvPr/>
        </p:nvSpPr>
        <p:spPr>
          <a:xfrm rot="-5400000">
            <a:off x="2667000" y="-2667001"/>
            <a:ext cx="6858000" cy="12192002"/>
          </a:xfrm>
          <a:custGeom>
            <a:rect b="b" l="l" r="r" t="t"/>
            <a:pathLst>
              <a:path extrusionOk="0" h="12192002" w="6858000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8"/>
          <p:cNvSpPr/>
          <p:nvPr/>
        </p:nvSpPr>
        <p:spPr>
          <a:xfrm rot="-5400000">
            <a:off x="2667000" y="-2667001"/>
            <a:ext cx="6858000" cy="12192002"/>
          </a:xfrm>
          <a:custGeom>
            <a:rect b="b" l="l" r="r" t="t"/>
            <a:pathLst>
              <a:path extrusionOk="0" h="12192002" w="6858000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8"/>
          <p:cNvSpPr txBox="1"/>
          <p:nvPr>
            <p:ph type="ctrTitle"/>
          </p:nvPr>
        </p:nvSpPr>
        <p:spPr>
          <a:xfrm>
            <a:off x="6360242" y="3429000"/>
            <a:ext cx="4945598" cy="12435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b="1" sz="5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8"/>
          <p:cNvSpPr/>
          <p:nvPr/>
        </p:nvSpPr>
        <p:spPr>
          <a:xfrm rot="-8100000">
            <a:off x="-729899" y="-1215855"/>
            <a:ext cx="6043521" cy="8427077"/>
          </a:xfrm>
          <a:custGeom>
            <a:rect b="b" l="l" r="r" t="t"/>
            <a:pathLst>
              <a:path extrusionOk="0" h="8427077" w="6043521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8"/>
          <p:cNvSpPr/>
          <p:nvPr/>
        </p:nvSpPr>
        <p:spPr>
          <a:xfrm rot="-8100000">
            <a:off x="-1145231" y="-2123853"/>
            <a:ext cx="6043521" cy="9008880"/>
          </a:xfrm>
          <a:custGeom>
            <a:rect b="b" l="l" r="r" t="t"/>
            <a:pathLst>
              <a:path extrusionOk="0" h="9008880" w="6043521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8"/>
          <p:cNvSpPr/>
          <p:nvPr/>
        </p:nvSpPr>
        <p:spPr>
          <a:xfrm flipH="1" rot="-2700000">
            <a:off x="-2681153" y="-465959"/>
            <a:ext cx="8639119" cy="5739762"/>
          </a:xfrm>
          <a:custGeom>
            <a:rect b="b" l="l" r="r" t="t"/>
            <a:pathLst>
              <a:path extrusionOk="0" h="5739762" w="8639119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rgbClr val="003252">
              <a:alpha val="5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 + Text">
    <p:bg>
      <p:bgPr>
        <a:solidFill>
          <a:schemeClr val="accen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2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2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2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1" name="Google Shape;51;p12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52" name="Google Shape;52;p12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444500" y="1625385"/>
            <a:ext cx="6718300" cy="4093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1">
  <p:cSld name="Thank You 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/>
          <p:nvPr/>
        </p:nvSpPr>
        <p:spPr>
          <a:xfrm flipH="1">
            <a:off x="-16297" y="0"/>
            <a:ext cx="12208298" cy="6858000"/>
          </a:xfrm>
          <a:custGeom>
            <a:rect b="b" l="l" r="r" t="t"/>
            <a:pathLst>
              <a:path extrusionOk="0" h="6858000" w="12208298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/>
          <p:nvPr/>
        </p:nvSpPr>
        <p:spPr>
          <a:xfrm rot="-5400000">
            <a:off x="2667000" y="-2667001"/>
            <a:ext cx="6858000" cy="12192002"/>
          </a:xfrm>
          <a:custGeom>
            <a:rect b="b" l="l" r="r" t="t"/>
            <a:pathLst>
              <a:path extrusionOk="0" h="12192002" w="6858000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 rot="-5400000">
            <a:off x="2667000" y="-2667001"/>
            <a:ext cx="6858000" cy="12192002"/>
          </a:xfrm>
          <a:custGeom>
            <a:rect b="b" l="l" r="r" t="t"/>
            <a:pathLst>
              <a:path extrusionOk="0" h="12192002" w="6858000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13"/>
          <p:cNvGrpSpPr/>
          <p:nvPr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61" name="Google Shape;61;p13"/>
            <p:cNvSpPr/>
            <p:nvPr/>
          </p:nvSpPr>
          <p:spPr>
            <a:xfrm rot="5400000">
              <a:off x="4618" y="-8842"/>
              <a:ext cx="5904196" cy="5924073"/>
            </a:xfrm>
            <a:prstGeom prst="rtTriangle">
              <a:avLst/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 rot="5400000">
              <a:off x="3941" y="-8164"/>
              <a:ext cx="5501471" cy="551999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 rot="5400000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13"/>
          <p:cNvSpPr txBox="1"/>
          <p:nvPr>
            <p:ph type="ctrTitle"/>
          </p:nvPr>
        </p:nvSpPr>
        <p:spPr>
          <a:xfrm>
            <a:off x="5217242" y="2807208"/>
            <a:ext cx="4945598" cy="12435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b="1" sz="5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0"/>
            <a:ext cx="12192000" cy="6862745"/>
          </a:xfrm>
          <a:custGeom>
            <a:rect b="b" l="l" r="r" t="t"/>
            <a:pathLst>
              <a:path extrusionOk="0" h="6849743" w="12192000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 flipH="1" rot="5400000">
            <a:off x="2626805" y="-2626805"/>
            <a:ext cx="6862743" cy="12116353"/>
          </a:xfrm>
          <a:custGeom>
            <a:rect b="b" l="l" r="r" t="t"/>
            <a:pathLst>
              <a:path extrusionOk="0" h="12116353" w="6853871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 flipH="1" rot="-5400000">
            <a:off x="5851010" y="-10649"/>
            <a:ext cx="6326154" cy="6347453"/>
          </a:xfrm>
          <a:prstGeom prst="rtTriangle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/>
          <p:nvPr/>
        </p:nvSpPr>
        <p:spPr>
          <a:xfrm rot="2700000">
            <a:off x="9668984" y="1404392"/>
            <a:ext cx="4406148" cy="5299239"/>
          </a:xfrm>
          <a:custGeom>
            <a:rect b="b" l="l" r="r" t="t"/>
            <a:pathLst>
              <a:path extrusionOk="0" h="5299239" w="4406148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 flipH="1" rot="8100000">
            <a:off x="9583575" y="1088097"/>
            <a:ext cx="5072180" cy="4843502"/>
          </a:xfrm>
          <a:custGeom>
            <a:rect b="b" l="l" r="r" t="t"/>
            <a:pathLst>
              <a:path extrusionOk="0" h="4843502" w="5072180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 rot="2700000">
            <a:off x="11438585" y="5665752"/>
            <a:ext cx="877778" cy="1755556"/>
          </a:xfrm>
          <a:custGeom>
            <a:rect b="b" l="l" r="r" t="t"/>
            <a:pathLst>
              <a:path extrusionOk="0" h="1755556" w="877778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/>
          <p:nvPr/>
        </p:nvSpPr>
        <p:spPr>
          <a:xfrm flipH="1" rot="8100000">
            <a:off x="10582265" y="5841410"/>
            <a:ext cx="2372348" cy="1186174"/>
          </a:xfrm>
          <a:custGeom>
            <a:rect b="b" l="l" r="r" t="t"/>
            <a:pathLst>
              <a:path extrusionOk="0" h="1186174" w="2372348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 rot="-5400000">
            <a:off x="115697" y="-1233313"/>
            <a:ext cx="2166577" cy="2458370"/>
            <a:chOff x="10225382" y="6572118"/>
            <a:chExt cx="3924857" cy="4453454"/>
          </a:xfrm>
        </p:grpSpPr>
        <p:sp>
          <p:nvSpPr>
            <p:cNvPr id="76" name="Google Shape;76;p14"/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 flipH="1" rot="8100000">
              <a:off x="10811837" y="7142066"/>
              <a:ext cx="2751954" cy="2751955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 rot="-5400000">
            <a:off x="1826157" y="-663912"/>
            <a:ext cx="1157389" cy="1319566"/>
            <a:chOff x="10431418" y="6819549"/>
            <a:chExt cx="3512798" cy="4005019"/>
          </a:xfrm>
        </p:grpSpPr>
        <p:sp>
          <p:nvSpPr>
            <p:cNvPr id="79" name="Google Shape;79;p14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831850" y="4754880"/>
            <a:ext cx="6803136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9E4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832104" y="3886200"/>
            <a:ext cx="7781544" cy="859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b="1" sz="5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 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 flipH="1" rot="5400000">
            <a:off x="2855762" y="-2473495"/>
            <a:ext cx="6862743" cy="11809733"/>
          </a:xfrm>
          <a:custGeom>
            <a:rect b="b" l="l" r="r" t="t"/>
            <a:pathLst>
              <a:path extrusionOk="0" h="11809733" w="686274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 flipH="1" rot="5400000">
            <a:off x="2626806" y="-2626805"/>
            <a:ext cx="6862743" cy="12116353"/>
          </a:xfrm>
          <a:custGeom>
            <a:rect b="b" l="l" r="r" t="t"/>
            <a:pathLst>
              <a:path extrusionOk="0" h="12116353" w="6853871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5"/>
          <p:cNvGrpSpPr/>
          <p:nvPr/>
        </p:nvGrpSpPr>
        <p:grpSpPr>
          <a:xfrm>
            <a:off x="9141047" y="1176876"/>
            <a:ext cx="5836233" cy="5812371"/>
            <a:chOff x="8440685" y="4125"/>
            <a:chExt cx="7184703" cy="7155326"/>
          </a:xfrm>
        </p:grpSpPr>
        <p:sp>
          <p:nvSpPr>
            <p:cNvPr id="90" name="Google Shape;90;p15"/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rect b="b" l="l" r="r" t="t"/>
              <a:pathLst>
                <a:path extrusionOk="0" h="5299239" w="4406148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 flipH="1" rot="8100000">
              <a:off x="9583575" y="1088097"/>
              <a:ext cx="5072180" cy="4843502"/>
            </a:xfrm>
            <a:custGeom>
              <a:rect b="b" l="l" r="r" t="t"/>
              <a:pathLst>
                <a:path extrusionOk="0" h="4843502" w="5072180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5"/>
          <p:cNvSpPr/>
          <p:nvPr/>
        </p:nvSpPr>
        <p:spPr>
          <a:xfrm rot="2700000">
            <a:off x="11438585" y="5665752"/>
            <a:ext cx="877778" cy="1755556"/>
          </a:xfrm>
          <a:custGeom>
            <a:rect b="b" l="l" r="r" t="t"/>
            <a:pathLst>
              <a:path extrusionOk="0" h="1755556" w="877778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/>
          <p:nvPr/>
        </p:nvSpPr>
        <p:spPr>
          <a:xfrm flipH="1" rot="8100000">
            <a:off x="10582265" y="5841410"/>
            <a:ext cx="2372348" cy="1186174"/>
          </a:xfrm>
          <a:custGeom>
            <a:rect b="b" l="l" r="r" t="t"/>
            <a:pathLst>
              <a:path extrusionOk="0" h="1186174" w="2372348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5"/>
          <p:cNvGrpSpPr/>
          <p:nvPr/>
        </p:nvGrpSpPr>
        <p:grpSpPr>
          <a:xfrm flipH="1" rot="-5400000">
            <a:off x="9696648" y="6040937"/>
            <a:ext cx="1488421" cy="1643560"/>
            <a:chOff x="10225384" y="6572118"/>
            <a:chExt cx="3924856" cy="4333944"/>
          </a:xfrm>
        </p:grpSpPr>
        <p:sp>
          <p:nvSpPr>
            <p:cNvPr id="95" name="Google Shape;95;p15"/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 flipH="1" rot="8100000">
              <a:off x="10811837" y="7142066"/>
              <a:ext cx="2751954" cy="2751955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5"/>
          <p:cNvSpPr txBox="1"/>
          <p:nvPr>
            <p:ph type="title"/>
          </p:nvPr>
        </p:nvSpPr>
        <p:spPr>
          <a:xfrm>
            <a:off x="832104" y="3886200"/>
            <a:ext cx="7781544" cy="859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b="1" sz="5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831850" y="4754880"/>
            <a:ext cx="6803136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9E4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Quote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/>
          <p:nvPr/>
        </p:nvSpPr>
        <p:spPr>
          <a:xfrm flipH="1" rot="5400000">
            <a:off x="2855762" y="-2473495"/>
            <a:ext cx="6862743" cy="11809733"/>
          </a:xfrm>
          <a:custGeom>
            <a:rect b="b" l="l" r="r" t="t"/>
            <a:pathLst>
              <a:path extrusionOk="0" h="11809733" w="686274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6"/>
          <p:cNvSpPr/>
          <p:nvPr/>
        </p:nvSpPr>
        <p:spPr>
          <a:xfrm flipH="1" rot="5400000">
            <a:off x="2626806" y="-2626805"/>
            <a:ext cx="6862743" cy="12116353"/>
          </a:xfrm>
          <a:custGeom>
            <a:rect b="b" l="l" r="r" t="t"/>
            <a:pathLst>
              <a:path extrusionOk="0" h="12116353" w="6853871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rgbClr val="003252"/>
          </a:solidFill>
          <a:ln cap="flat" cmpd="sng" w="76200">
            <a:solidFill>
              <a:schemeClr val="accent1">
                <a:alpha val="5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956993" y="923305"/>
            <a:ext cx="1005115" cy="285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AEFF"/>
              </a:buClr>
              <a:buSzPts val="18400"/>
              <a:buFont typeface="Trebuchet MS"/>
              <a:buNone/>
            </a:pPr>
            <a:r>
              <a:rPr b="0" i="0" lang="en-US" sz="18400">
                <a:solidFill>
                  <a:srgbClr val="2FAEFF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/>
          </a:p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533399" y="3200400"/>
            <a:ext cx="7551057" cy="285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0" i="0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accen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" name="Google Shape;116;p17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117" name="Google Shape;117;p17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120" name="Google Shape;120;p17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0" name="adj"/>
              </a:avLst>
            </a:pr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19670" name="adj"/>
              </a:avLst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17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solidFill>
          <a:schemeClr val="accen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1" name="Google Shape;131;p18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132" name="Google Shape;132;p18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135" name="Google Shape;135;p18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0" name="adj"/>
              </a:avLst>
            </a:pr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19670" name="adj"/>
              </a:avLst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18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1409700" y="1749570"/>
            <a:ext cx="9372600" cy="3358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accen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0" y="0"/>
            <a:ext cx="12192001" cy="6884191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/>
          <p:nvPr/>
        </p:nvSpPr>
        <p:spPr>
          <a:xfrm flipH="1" rot="5400000">
            <a:off x="2664629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/>
          <p:nvPr/>
        </p:nvSpPr>
        <p:spPr>
          <a:xfrm flipH="1" rot="5400000">
            <a:off x="2664628" y="-2664627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sz="3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" name="Google Shape;147;p19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148" name="Google Shape;148;p19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19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151" name="Google Shape;151;p19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0" name="adj"/>
              </a:avLst>
            </a:pr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19670" name="adj"/>
              </a:avLst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9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443365" y="1825625"/>
            <a:ext cx="1121523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0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0" y="1"/>
            <a:ext cx="12192001" cy="6857999"/>
          </a:xfrm>
          <a:custGeom>
            <a:rect b="b" l="l" r="r" t="t"/>
            <a:pathLst>
              <a:path extrusionOk="0" h="6884191" w="1219200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/>
          <p:nvPr/>
        </p:nvSpPr>
        <p:spPr>
          <a:xfrm flipH="1" rot="5400000">
            <a:off x="2964809" y="-2364446"/>
            <a:ext cx="6862744" cy="11591639"/>
          </a:xfrm>
          <a:custGeom>
            <a:rect b="b" l="l" r="r" t="t"/>
            <a:pathLst>
              <a:path extrusionOk="0" h="11591639" w="6862744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solidFill>
            <a:srgbClr val="289B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0"/>
          <p:cNvSpPr/>
          <p:nvPr/>
        </p:nvSpPr>
        <p:spPr>
          <a:xfrm flipH="1" rot="5400000">
            <a:off x="2664629" y="-2669372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1B67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"/>
          <p:cNvSpPr/>
          <p:nvPr/>
        </p:nvSpPr>
        <p:spPr>
          <a:xfrm flipH="1" rot="5400000">
            <a:off x="2664629" y="-2669372"/>
            <a:ext cx="6862744" cy="12192000"/>
          </a:xfrm>
          <a:custGeom>
            <a:rect b="b" l="l" r="r" t="t"/>
            <a:pathLst>
              <a:path extrusionOk="0" h="12192000" w="6849744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rgbClr val="00325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0"/>
          <p:cNvSpPr txBox="1"/>
          <p:nvPr/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Click to edit Master title style</a:t>
            </a:r>
            <a:endParaRPr/>
          </a:p>
        </p:txBody>
      </p:sp>
      <p:grpSp>
        <p:nvGrpSpPr>
          <p:cNvPr id="19" name="Google Shape;19;p10"/>
          <p:cNvGrpSpPr/>
          <p:nvPr/>
        </p:nvGrpSpPr>
        <p:grpSpPr>
          <a:xfrm rot="-5400000">
            <a:off x="390304" y="-431739"/>
            <a:ext cx="757355" cy="863476"/>
            <a:chOff x="10431418" y="6819549"/>
            <a:chExt cx="3512798" cy="4005019"/>
          </a:xfrm>
        </p:grpSpPr>
        <p:sp>
          <p:nvSpPr>
            <p:cNvPr id="20" name="Google Shape;20;p10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0"/>
            <p:cNvSpPr/>
            <p:nvPr/>
          </p:nvSpPr>
          <p:spPr>
            <a:xfrm flipH="1" rot="8100000">
              <a:off x="10986797" y="7317026"/>
              <a:ext cx="2402031" cy="2402032"/>
            </a:xfrm>
            <a:custGeom>
              <a:rect b="b" l="l" r="r" t="t"/>
              <a:pathLst>
                <a:path extrusionOk="0" h="754341" w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10"/>
          <p:cNvGrpSpPr/>
          <p:nvPr/>
        </p:nvGrpSpPr>
        <p:grpSpPr>
          <a:xfrm>
            <a:off x="-1" y="1357409"/>
            <a:ext cx="12192000" cy="4846320"/>
            <a:chOff x="-1" y="1357409"/>
            <a:chExt cx="12192000" cy="4917518"/>
          </a:xfrm>
        </p:grpSpPr>
        <p:sp>
          <p:nvSpPr>
            <p:cNvPr id="23" name="Google Shape;23;p10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0" name="adj"/>
              </a:avLst>
            </a:prstGeom>
            <a:solidFill>
              <a:srgbClr val="1B67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0"/>
            <p:cNvSpPr/>
            <p:nvPr/>
          </p:nvSpPr>
          <p:spPr>
            <a:xfrm flipH="1" rot="10800000">
              <a:off x="-1" y="1357409"/>
              <a:ext cx="12192000" cy="4917518"/>
            </a:xfrm>
            <a:prstGeom prst="snip1Rect">
              <a:avLst>
                <a:gd fmla="val 19670" name="adj"/>
              </a:avLst>
            </a:prstGeom>
            <a:solidFill>
              <a:srgbClr val="0032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10"/>
          <p:cNvSpPr/>
          <p:nvPr/>
        </p:nvSpPr>
        <p:spPr>
          <a:xfrm flipH="1">
            <a:off x="10782300" y="5448297"/>
            <a:ext cx="1409700" cy="1409703"/>
          </a:xfrm>
          <a:custGeom>
            <a:rect b="b" l="l" r="r" t="t"/>
            <a:pathLst>
              <a:path extrusionOk="0" h="754341" w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 txBox="1"/>
          <p:nvPr/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_UJ4VcbcL3HLx6cpKgD4qN6QBL1Wp-VR/view" TargetMode="External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jp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"/>
          <p:cNvSpPr txBox="1"/>
          <p:nvPr>
            <p:ph type="ctrTitle"/>
          </p:nvPr>
        </p:nvSpPr>
        <p:spPr>
          <a:xfrm>
            <a:off x="2761488" y="2395728"/>
            <a:ext cx="7077456" cy="1243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Trebuchet MS"/>
              <a:buNone/>
            </a:pPr>
            <a:r>
              <a:rPr lang="en-US"/>
              <a:t>The Last Capture</a:t>
            </a:r>
            <a:endParaRPr/>
          </a:p>
        </p:txBody>
      </p:sp>
      <p:sp>
        <p:nvSpPr>
          <p:cNvPr id="317" name="Google Shape;317;p1"/>
          <p:cNvSpPr txBox="1"/>
          <p:nvPr>
            <p:ph idx="1" type="subTitle"/>
          </p:nvPr>
        </p:nvSpPr>
        <p:spPr>
          <a:xfrm>
            <a:off x="2761488" y="3721608"/>
            <a:ext cx="7077456" cy="868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Second delivery – Creative Technologies, Semester 5.</a:t>
            </a:r>
            <a:endParaRPr/>
          </a:p>
        </p:txBody>
      </p:sp>
      <p:sp>
        <p:nvSpPr>
          <p:cNvPr id="318" name="Google Shape;318;p1"/>
          <p:cNvSpPr txBox="1"/>
          <p:nvPr/>
        </p:nvSpPr>
        <p:spPr>
          <a:xfrm>
            <a:off x="754348" y="5778117"/>
            <a:ext cx="4014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Team: Yibai Zhang &amp; Vasco Pauthier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&#10;&#10;Description automatically generated" id="319" name="Google Shape;31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1403" y="5778117"/>
            <a:ext cx="3029106" cy="52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675b623d8_0_71"/>
          <p:cNvSpPr txBox="1"/>
          <p:nvPr>
            <p:ph type="title"/>
          </p:nvPr>
        </p:nvSpPr>
        <p:spPr>
          <a:xfrm>
            <a:off x="3989550" y="2998650"/>
            <a:ext cx="5019600" cy="122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Ingame images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0675b623d8_0_71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g10675b623d8_0_71"/>
          <p:cNvSpPr txBox="1"/>
          <p:nvPr>
            <p:ph idx="1" type="body"/>
          </p:nvPr>
        </p:nvSpPr>
        <p:spPr>
          <a:xfrm>
            <a:off x="809700" y="1556308"/>
            <a:ext cx="6718200" cy="97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2200"/>
              <a:t>And now…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675b623d8_0_61"/>
          <p:cNvSpPr txBox="1"/>
          <p:nvPr>
            <p:ph type="title"/>
          </p:nvPr>
        </p:nvSpPr>
        <p:spPr>
          <a:xfrm>
            <a:off x="444500" y="542925"/>
            <a:ext cx="11214000" cy="53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0675b623d8_0_61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g10675b623d8_0_61"/>
          <p:cNvSpPr txBox="1"/>
          <p:nvPr>
            <p:ph idx="1" type="body"/>
          </p:nvPr>
        </p:nvSpPr>
        <p:spPr>
          <a:xfrm>
            <a:off x="443365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0675b623d8_0_61"/>
          <p:cNvSpPr txBox="1"/>
          <p:nvPr>
            <p:ph idx="2" type="body"/>
          </p:nvPr>
        </p:nvSpPr>
        <p:spPr>
          <a:xfrm>
            <a:off x="6474163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g10675b623d8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649" y="-93475"/>
            <a:ext cx="14538700" cy="70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675b623d8_0_15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g10675b623d8_0_15"/>
          <p:cNvSpPr txBox="1"/>
          <p:nvPr>
            <p:ph idx="1" type="body"/>
          </p:nvPr>
        </p:nvSpPr>
        <p:spPr>
          <a:xfrm>
            <a:off x="443365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0675b623d8_0_15"/>
          <p:cNvSpPr txBox="1"/>
          <p:nvPr>
            <p:ph idx="2" type="body"/>
          </p:nvPr>
        </p:nvSpPr>
        <p:spPr>
          <a:xfrm>
            <a:off x="6474163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g10675b623d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7375" y="0"/>
            <a:ext cx="140059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675b623d8_0_23"/>
          <p:cNvSpPr txBox="1"/>
          <p:nvPr>
            <p:ph type="title"/>
          </p:nvPr>
        </p:nvSpPr>
        <p:spPr>
          <a:xfrm>
            <a:off x="444500" y="542925"/>
            <a:ext cx="11214000" cy="53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0675b623d8_0_23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g10675b623d8_0_23"/>
          <p:cNvSpPr txBox="1"/>
          <p:nvPr>
            <p:ph idx="1" type="body"/>
          </p:nvPr>
        </p:nvSpPr>
        <p:spPr>
          <a:xfrm>
            <a:off x="443365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0675b623d8_0_23"/>
          <p:cNvSpPr txBox="1"/>
          <p:nvPr>
            <p:ph idx="2" type="body"/>
          </p:nvPr>
        </p:nvSpPr>
        <p:spPr>
          <a:xfrm>
            <a:off x="6474163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g10675b623d8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0040" y="0"/>
            <a:ext cx="1394796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675b623d8_0_43"/>
          <p:cNvSpPr txBox="1"/>
          <p:nvPr>
            <p:ph type="title"/>
          </p:nvPr>
        </p:nvSpPr>
        <p:spPr>
          <a:xfrm>
            <a:off x="444500" y="542925"/>
            <a:ext cx="11214000" cy="53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0675b623d8_0_43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g10675b623d8_0_43"/>
          <p:cNvSpPr txBox="1"/>
          <p:nvPr>
            <p:ph idx="1" type="body"/>
          </p:nvPr>
        </p:nvSpPr>
        <p:spPr>
          <a:xfrm>
            <a:off x="443365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0675b623d8_0_43"/>
          <p:cNvSpPr txBox="1"/>
          <p:nvPr>
            <p:ph idx="2" type="body"/>
          </p:nvPr>
        </p:nvSpPr>
        <p:spPr>
          <a:xfrm>
            <a:off x="6474163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g10675b623d8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2414" y="49325"/>
            <a:ext cx="141564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675b623d8_0_52"/>
          <p:cNvSpPr txBox="1"/>
          <p:nvPr>
            <p:ph type="title"/>
          </p:nvPr>
        </p:nvSpPr>
        <p:spPr>
          <a:xfrm>
            <a:off x="444500" y="542925"/>
            <a:ext cx="11214000" cy="53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0675b623d8_0_52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g10675b623d8_0_52"/>
          <p:cNvSpPr txBox="1"/>
          <p:nvPr>
            <p:ph idx="1" type="body"/>
          </p:nvPr>
        </p:nvSpPr>
        <p:spPr>
          <a:xfrm>
            <a:off x="443365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0675b623d8_0_52"/>
          <p:cNvSpPr txBox="1"/>
          <p:nvPr>
            <p:ph idx="2" type="body"/>
          </p:nvPr>
        </p:nvSpPr>
        <p:spPr>
          <a:xfrm>
            <a:off x="6474163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g10675b623d8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0150" y="0"/>
            <a:ext cx="139469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675b623d8_0_0"/>
          <p:cNvSpPr txBox="1"/>
          <p:nvPr>
            <p:ph type="title"/>
          </p:nvPr>
        </p:nvSpPr>
        <p:spPr>
          <a:xfrm>
            <a:off x="444500" y="542925"/>
            <a:ext cx="11214000" cy="78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Implemented so far</a:t>
            </a:r>
            <a:endParaRPr sz="5000"/>
          </a:p>
        </p:txBody>
      </p:sp>
      <p:sp>
        <p:nvSpPr>
          <p:cNvPr id="457" name="Google Shape;457;g10675b623d8_0_0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g10675b623d8_0_0"/>
          <p:cNvSpPr txBox="1"/>
          <p:nvPr>
            <p:ph idx="1" type="body"/>
          </p:nvPr>
        </p:nvSpPr>
        <p:spPr>
          <a:xfrm>
            <a:off x="444500" y="1625385"/>
            <a:ext cx="6718200" cy="409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Room designs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Robot AI: idle, patrol and chase states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3D </a:t>
            </a:r>
            <a:r>
              <a:rPr lang="en-US" sz="2200"/>
              <a:t>environment</a:t>
            </a:r>
            <a:r>
              <a:rPr lang="en-US" sz="2200"/>
              <a:t> model and textures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Light setup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Office door Puzzle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Pickup and Crafting mechanics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675b623d8_0_8"/>
          <p:cNvSpPr txBox="1"/>
          <p:nvPr>
            <p:ph type="title"/>
          </p:nvPr>
        </p:nvSpPr>
        <p:spPr>
          <a:xfrm>
            <a:off x="444500" y="542925"/>
            <a:ext cx="11214000" cy="78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Remaining Features to Implement</a:t>
            </a:r>
            <a:endParaRPr sz="5000"/>
          </a:p>
        </p:txBody>
      </p:sp>
      <p:sp>
        <p:nvSpPr>
          <p:cNvPr id="465" name="Google Shape;465;g10675b623d8_0_8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g10675b623d8_0_8"/>
          <p:cNvSpPr txBox="1"/>
          <p:nvPr>
            <p:ph idx="1" type="body"/>
          </p:nvPr>
        </p:nvSpPr>
        <p:spPr>
          <a:xfrm>
            <a:off x="444500" y="1625385"/>
            <a:ext cx="6718200" cy="409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Robot 3d model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Robot AI: repair, friendly states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Robot Animations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Fire Spreading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Engineer death note</a:t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675b623d8_0_100"/>
          <p:cNvSpPr txBox="1"/>
          <p:nvPr>
            <p:ph type="title"/>
          </p:nvPr>
        </p:nvSpPr>
        <p:spPr>
          <a:xfrm>
            <a:off x="444500" y="542925"/>
            <a:ext cx="11214000" cy="78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In game footage</a:t>
            </a:r>
            <a:endParaRPr sz="5000"/>
          </a:p>
        </p:txBody>
      </p:sp>
      <p:sp>
        <p:nvSpPr>
          <p:cNvPr id="473" name="Google Shape;473;g10675b623d8_0_100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4" name="Google Shape;474;g10675b623d8_0_100" title="Desktop 2021.12.07 - 12.12.12.05.DVR_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00" y="1448225"/>
            <a:ext cx="10065000" cy="44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"/>
          <p:cNvSpPr txBox="1"/>
          <p:nvPr>
            <p:ph type="ctrTitle"/>
          </p:nvPr>
        </p:nvSpPr>
        <p:spPr>
          <a:xfrm>
            <a:off x="4082349" y="3014732"/>
            <a:ext cx="7902128" cy="13627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en-US"/>
              <a:t>Thanks for watching!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311930a60_0_0"/>
          <p:cNvSpPr txBox="1"/>
          <p:nvPr>
            <p:ph type="title"/>
          </p:nvPr>
        </p:nvSpPr>
        <p:spPr>
          <a:xfrm>
            <a:off x="444500" y="542925"/>
            <a:ext cx="11214000" cy="78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Game</a:t>
            </a:r>
            <a:endParaRPr sz="5000"/>
          </a:p>
        </p:txBody>
      </p:sp>
      <p:sp>
        <p:nvSpPr>
          <p:cNvPr id="326" name="Google Shape;326;g10311930a60_0_0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g10311930a60_0_0"/>
          <p:cNvSpPr txBox="1"/>
          <p:nvPr>
            <p:ph idx="1" type="body"/>
          </p:nvPr>
        </p:nvSpPr>
        <p:spPr>
          <a:xfrm>
            <a:off x="221625" y="2320975"/>
            <a:ext cx="9128400" cy="137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3000"/>
              <a:t>VR puzzle and escape game with brand activation. 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"/>
          <p:cNvSpPr txBox="1"/>
          <p:nvPr>
            <p:ph type="title"/>
          </p:nvPr>
        </p:nvSpPr>
        <p:spPr>
          <a:xfrm>
            <a:off x="444500" y="542925"/>
            <a:ext cx="1121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en-US" sz="5000"/>
              <a:t>Client – Web Summit</a:t>
            </a:r>
            <a:endParaRPr sz="5000"/>
          </a:p>
        </p:txBody>
      </p:sp>
      <p:sp>
        <p:nvSpPr>
          <p:cNvPr id="333" name="Google Shape;333;p2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2"/>
          <p:cNvSpPr txBox="1"/>
          <p:nvPr>
            <p:ph idx="1" type="body"/>
          </p:nvPr>
        </p:nvSpPr>
        <p:spPr>
          <a:xfrm>
            <a:off x="355704" y="1593238"/>
            <a:ext cx="67182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Web Summit is an annual technology conference held in Lisbon, Portugal, considered the largest tech event in the world.</a:t>
            </a:r>
            <a:endParaRPr/>
          </a:p>
        </p:txBody>
      </p:sp>
      <p:pic>
        <p:nvPicPr>
          <p:cNvPr descr="Icon&#10;&#10;Description automatically generated" id="335" name="Google Shape;33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2668" y="1424664"/>
            <a:ext cx="4173407" cy="2004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indoor, person, ceiling&#10;&#10;Description automatically generated" id="336" name="Google Shape;33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1375" y="3693796"/>
            <a:ext cx="4532208" cy="2266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next to a person in a garment&#10;&#10;Description automatically generated with medium confidence" id="337" name="Google Shape;33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98" y="2341788"/>
            <a:ext cx="5364126" cy="374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675b623d8_0_93"/>
          <p:cNvSpPr txBox="1"/>
          <p:nvPr>
            <p:ph type="title"/>
          </p:nvPr>
        </p:nvSpPr>
        <p:spPr>
          <a:xfrm>
            <a:off x="444500" y="542925"/>
            <a:ext cx="11214000" cy="78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Game concept</a:t>
            </a:r>
            <a:endParaRPr sz="5000"/>
          </a:p>
        </p:txBody>
      </p:sp>
      <p:sp>
        <p:nvSpPr>
          <p:cNvPr id="344" name="Google Shape;344;g10675b623d8_0_93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g10675b623d8_0_93"/>
          <p:cNvSpPr txBox="1"/>
          <p:nvPr>
            <p:ph idx="1" type="body"/>
          </p:nvPr>
        </p:nvSpPr>
        <p:spPr>
          <a:xfrm>
            <a:off x="221625" y="2320975"/>
            <a:ext cx="9128400" cy="40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A reporter is late for the Web Summit convention and he needs to get to there as fast as possible. 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3000"/>
              <a:t>Unfortunately for him the path to the exit is filled with puzzles and obstacles he needs to overcome.</a:t>
            </a:r>
            <a:endParaRPr sz="3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311930a60_0_71"/>
          <p:cNvSpPr txBox="1"/>
          <p:nvPr>
            <p:ph type="title"/>
          </p:nvPr>
        </p:nvSpPr>
        <p:spPr>
          <a:xfrm>
            <a:off x="444500" y="542925"/>
            <a:ext cx="11214000" cy="78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Inspirations</a:t>
            </a:r>
            <a:endParaRPr sz="5000"/>
          </a:p>
        </p:txBody>
      </p:sp>
      <p:sp>
        <p:nvSpPr>
          <p:cNvPr id="352" name="Google Shape;352;g10311930a60_0_71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g10311930a60_0_71"/>
          <p:cNvSpPr txBox="1"/>
          <p:nvPr>
            <p:ph idx="1" type="body"/>
          </p:nvPr>
        </p:nvSpPr>
        <p:spPr>
          <a:xfrm>
            <a:off x="443365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0311930a60_0_71"/>
          <p:cNvSpPr txBox="1"/>
          <p:nvPr>
            <p:ph idx="2" type="body"/>
          </p:nvPr>
        </p:nvSpPr>
        <p:spPr>
          <a:xfrm>
            <a:off x="6474163" y="1517715"/>
            <a:ext cx="5184300" cy="465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g10311930a60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74" y="1573850"/>
            <a:ext cx="5136499" cy="28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0311930a60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452" y="542925"/>
            <a:ext cx="4433825" cy="35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0311930a60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938" y="3120975"/>
            <a:ext cx="4574574" cy="34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"/>
          <p:cNvSpPr txBox="1"/>
          <p:nvPr>
            <p:ph type="title"/>
          </p:nvPr>
        </p:nvSpPr>
        <p:spPr>
          <a:xfrm>
            <a:off x="444500" y="542925"/>
            <a:ext cx="1121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en-US" sz="5000"/>
              <a:t>Map Layout</a:t>
            </a:r>
            <a:endParaRPr sz="5000"/>
          </a:p>
        </p:txBody>
      </p:sp>
      <p:sp>
        <p:nvSpPr>
          <p:cNvPr id="363" name="Google Shape;363;p6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, whiteboard&#10;&#10;Description automatically generated" id="364" name="Google Shape;3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75" y="1373375"/>
            <a:ext cx="4646100" cy="3059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id="365" name="Google Shape;36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475" y="2098331"/>
            <a:ext cx="6534124" cy="421674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"/>
          <p:cNvSpPr txBox="1"/>
          <p:nvPr/>
        </p:nvSpPr>
        <p:spPr>
          <a:xfrm>
            <a:off x="354725" y="4589900"/>
            <a:ext cx="29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Map Layout Sketch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7" name="Google Shape;367;p6"/>
          <p:cNvSpPr txBox="1"/>
          <p:nvPr/>
        </p:nvSpPr>
        <p:spPr>
          <a:xfrm>
            <a:off x="5449850" y="1461900"/>
            <a:ext cx="61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Map Layout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4"/>
          <p:cNvSpPr txBox="1"/>
          <p:nvPr>
            <p:ph idx="1" type="body"/>
          </p:nvPr>
        </p:nvSpPr>
        <p:spPr>
          <a:xfrm>
            <a:off x="444500" y="1635501"/>
            <a:ext cx="8399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Reporter (main character, player </a:t>
            </a:r>
            <a:r>
              <a:rPr lang="en-US"/>
              <a:t>controller</a:t>
            </a:r>
            <a:r>
              <a:rPr lang="en-US"/>
              <a:t>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Newly developed AI Robot Prototype (enemy, chaser, &amp; friend, protector)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Dead Engineer (gives backstory to the space)</a:t>
            </a:r>
            <a:endParaRPr/>
          </a:p>
        </p:txBody>
      </p:sp>
      <p:sp>
        <p:nvSpPr>
          <p:cNvPr id="374" name="Google Shape;374;p4"/>
          <p:cNvSpPr txBox="1"/>
          <p:nvPr/>
        </p:nvSpPr>
        <p:spPr>
          <a:xfrm>
            <a:off x="596900" y="695325"/>
            <a:ext cx="1121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b="1" lang="en-US" sz="5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Characters</a:t>
            </a:r>
            <a:endParaRPr sz="5000"/>
          </a:p>
        </p:txBody>
      </p:sp>
      <p:sp>
        <p:nvSpPr>
          <p:cNvPr id="375" name="Google Shape;375;p4"/>
          <p:cNvSpPr txBox="1"/>
          <p:nvPr/>
        </p:nvSpPr>
        <p:spPr>
          <a:xfrm>
            <a:off x="533399" y="4434870"/>
            <a:ext cx="83994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"/>
          <p:cNvSpPr txBox="1"/>
          <p:nvPr>
            <p:ph type="title"/>
          </p:nvPr>
        </p:nvSpPr>
        <p:spPr>
          <a:xfrm>
            <a:off x="489000" y="3429013"/>
            <a:ext cx="1121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en-US" sz="5000"/>
              <a:t>Guiding the Player</a:t>
            </a:r>
            <a:endParaRPr sz="5000"/>
          </a:p>
        </p:txBody>
      </p:sp>
      <p:sp>
        <p:nvSpPr>
          <p:cNvPr id="377" name="Google Shape;377;p4"/>
          <p:cNvSpPr txBox="1"/>
          <p:nvPr>
            <p:ph idx="1" type="body"/>
          </p:nvPr>
        </p:nvSpPr>
        <p:spPr>
          <a:xfrm>
            <a:off x="444500" y="4434881"/>
            <a:ext cx="67182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</a:t>
            </a:r>
            <a:r>
              <a:rPr lang="en-US"/>
              <a:t>he player will be given a backstory, and instructions through the use of notes in game</a:t>
            </a:r>
            <a:endParaRPr/>
          </a:p>
        </p:txBody>
      </p:sp>
      <p:pic>
        <p:nvPicPr>
          <p:cNvPr id="378" name="Google Shape;37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875" y="2821950"/>
            <a:ext cx="3325325" cy="33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311930a60_0_34"/>
          <p:cNvSpPr txBox="1"/>
          <p:nvPr>
            <p:ph idx="12" type="sldNum"/>
          </p:nvPr>
        </p:nvSpPr>
        <p:spPr>
          <a:xfrm>
            <a:off x="11252200" y="6315075"/>
            <a:ext cx="40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g10311930a60_0_34"/>
          <p:cNvSpPr txBox="1"/>
          <p:nvPr/>
        </p:nvSpPr>
        <p:spPr>
          <a:xfrm>
            <a:off x="489002" y="607395"/>
            <a:ext cx="1121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b="1" lang="en-US" sz="5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Puzzles and Obstacles</a:t>
            </a:r>
            <a:endParaRPr sz="5000"/>
          </a:p>
        </p:txBody>
      </p:sp>
      <p:sp>
        <p:nvSpPr>
          <p:cNvPr id="385" name="Google Shape;385;g10311930a60_0_34"/>
          <p:cNvSpPr txBox="1"/>
          <p:nvPr/>
        </p:nvSpPr>
        <p:spPr>
          <a:xfrm>
            <a:off x="533400" y="1622650"/>
            <a:ext cx="4592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Unlock office door.</a:t>
            </a:r>
            <a:endParaRPr sz="1800"/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Head to head with the r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obot </a:t>
            </a:r>
            <a:endParaRPr sz="1800"/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Finding the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engineer corpse.</a:t>
            </a:r>
            <a:endParaRPr sz="1800"/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the overwrite circuit. &amp;</a:t>
            </a:r>
            <a:r>
              <a:rPr lang="en-US" sz="1800"/>
              <a:t>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 the note from the engineer.</a:t>
            </a:r>
            <a:endParaRPr sz="1800"/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Overwrite the robot </a:t>
            </a:r>
            <a:r>
              <a:rPr lang="en-US" sz="2200">
                <a:solidFill>
                  <a:schemeClr val="lt1"/>
                </a:solidFill>
              </a:rPr>
              <a:t>when it is in its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control machine.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0311930a60_0_34"/>
          <p:cNvSpPr txBox="1"/>
          <p:nvPr/>
        </p:nvSpPr>
        <p:spPr>
          <a:xfrm>
            <a:off x="5893600" y="3516975"/>
            <a:ext cx="5358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Follow the robot to the power room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Turn the power back on.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A fire starts 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Escape from the fire to main gate.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Robot protects the reporter.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</a:rPr>
              <a:t>The reporter escapes through the main gate.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"/>
          <p:cNvSpPr txBox="1"/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en-US"/>
              <a:t>Gameplay Mechanics</a:t>
            </a:r>
            <a:endParaRPr/>
          </a:p>
        </p:txBody>
      </p:sp>
      <p:sp>
        <p:nvSpPr>
          <p:cNvPr id="392" name="Google Shape;392;p8"/>
          <p:cNvSpPr txBox="1"/>
          <p:nvPr>
            <p:ph idx="12" type="sldNum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p8"/>
          <p:cNvSpPr txBox="1"/>
          <p:nvPr>
            <p:ph idx="1" type="body"/>
          </p:nvPr>
        </p:nvSpPr>
        <p:spPr>
          <a:xfrm>
            <a:off x="444500" y="1625369"/>
            <a:ext cx="6718200" cy="30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Search &amp; find – rooms, crafting materials, etc</a:t>
            </a:r>
            <a:endParaRPr sz="2200"/>
          </a:p>
          <a:p>
            <a:pPr indent="-2667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 Puzzle solving, use of the right combination to unlock door, note reading, etc</a:t>
            </a:r>
            <a:endParaRPr sz="2200"/>
          </a:p>
          <a:p>
            <a:pPr indent="-2667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Robot chasing, fire spreading, player escape.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2021-10-19T12:36:38Z</dcterms:created>
  <dc:creator>Zhang Leo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